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28" autoAdjust="0"/>
  </p:normalViewPr>
  <p:slideViewPr>
    <p:cSldViewPr>
      <p:cViewPr varScale="1">
        <p:scale>
          <a:sx n="79" d="100"/>
          <a:sy n="79" d="100"/>
        </p:scale>
        <p:origin x="-13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الدبلوم المهنى شعبة تربية طفل</a:t>
            </a:r>
            <a:br>
              <a:rPr lang="ar-EG" dirty="0" smtClean="0"/>
            </a:br>
            <a:r>
              <a:rPr lang="ar-EG" dirty="0" smtClean="0"/>
              <a:t>مادة سيكولوجية اللعب</a:t>
            </a:r>
            <a:br>
              <a:rPr lang="ar-EG" dirty="0" smtClean="0"/>
            </a:b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/>
              <a:t>المحاضرة الثالثة من أسبوع الاجازة الحالى </a:t>
            </a:r>
          </a:p>
          <a:p>
            <a:r>
              <a:rPr lang="ar-EG" dirty="0" smtClean="0"/>
              <a:t>أهمية اللعب فى حياة الطفل من الوجهه النفسية</a:t>
            </a:r>
          </a:p>
          <a:p>
            <a:r>
              <a:rPr lang="ar-EG" dirty="0" smtClean="0"/>
              <a:t>د/ رحاب يحيي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1607958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sz="4400" dirty="0" smtClean="0"/>
              <a:t>ينطوى اللعب الذى يمارسه الطفل على أشكال مختلفة منها مايلى :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7713181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1- ألعاب حركية  </a:t>
            </a:r>
          </a:p>
          <a:p>
            <a:endParaRPr lang="ar-EG" dirty="0"/>
          </a:p>
          <a:p>
            <a:r>
              <a:rPr lang="ar-EG" dirty="0" smtClean="0"/>
              <a:t>مثل : كره القدم – كرة السلة ..............)</a:t>
            </a:r>
          </a:p>
          <a:p>
            <a:endParaRPr lang="ar-EG" dirty="0"/>
          </a:p>
          <a:p>
            <a:endParaRPr lang="ar-EG" dirty="0" smtClean="0"/>
          </a:p>
          <a:p>
            <a:r>
              <a:rPr lang="ar-EG" dirty="0" smtClean="0"/>
              <a:t>2- ألعاب تعليمية </a:t>
            </a:r>
          </a:p>
          <a:p>
            <a:r>
              <a:rPr lang="ar-EG" dirty="0" smtClean="0"/>
              <a:t>مثل : تعليم الارقام والحروف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2630502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>
            <a:normAutofit fontScale="92500" lnSpcReduction="10000"/>
          </a:bodyPr>
          <a:lstStyle/>
          <a:p>
            <a:r>
              <a:rPr lang="ar-EG" dirty="0"/>
              <a:t> </a:t>
            </a:r>
            <a:r>
              <a:rPr lang="ar-EG" dirty="0" smtClean="0"/>
              <a:t>3-ألعاب تمثيلية </a:t>
            </a:r>
          </a:p>
          <a:p>
            <a:endParaRPr lang="ar-EG" dirty="0" smtClean="0"/>
          </a:p>
          <a:p>
            <a:r>
              <a:rPr lang="ar-EG" dirty="0" smtClean="0"/>
              <a:t>مثل: مسرح العرائس</a:t>
            </a:r>
          </a:p>
          <a:p>
            <a:endParaRPr lang="ar-EG" dirty="0" smtClean="0"/>
          </a:p>
          <a:p>
            <a:endParaRPr lang="ar-EG" dirty="0"/>
          </a:p>
          <a:p>
            <a:r>
              <a:rPr lang="ar-EG" dirty="0" smtClean="0"/>
              <a:t>4- ألعاب تركيبية</a:t>
            </a:r>
          </a:p>
          <a:p>
            <a:r>
              <a:rPr lang="ar-EG" dirty="0" smtClean="0"/>
              <a:t> </a:t>
            </a:r>
          </a:p>
          <a:p>
            <a:r>
              <a:rPr lang="ar-EG" dirty="0" smtClean="0"/>
              <a:t>مثل المكعبات</a:t>
            </a:r>
          </a:p>
          <a:p>
            <a:endParaRPr lang="ar-EG" dirty="0"/>
          </a:p>
          <a:p>
            <a:r>
              <a:rPr lang="ar-EG" dirty="0" smtClean="0"/>
              <a:t>5- ألعاب إبداعية </a:t>
            </a:r>
          </a:p>
          <a:p>
            <a:endParaRPr lang="ar-EG" dirty="0" smtClean="0"/>
          </a:p>
          <a:p>
            <a:r>
              <a:rPr lang="ar-EG" dirty="0" smtClean="0"/>
              <a:t>مثل ألعاب الألغاز</a:t>
            </a:r>
            <a:endParaRPr lang="ar-EG" dirty="0"/>
          </a:p>
          <a:p>
            <a:endParaRPr lang="ar-EG" dirty="0" smtClean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535612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sz="4400" dirty="0" smtClean="0"/>
              <a:t>كيف يمكن استخدام اللعب فى تنظيم الخبرات التعليمية بإعتباره يمتاز بالخصائص التالية 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668536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1- أداة ترويض للطفل</a:t>
            </a:r>
          </a:p>
          <a:p>
            <a:endParaRPr lang="ar-EG" dirty="0"/>
          </a:p>
          <a:p>
            <a:r>
              <a:rPr lang="ar-EG" dirty="0" smtClean="0"/>
              <a:t>2- أداة تعلم واستكشاف</a:t>
            </a:r>
          </a:p>
          <a:p>
            <a:endParaRPr lang="ar-EG" dirty="0"/>
          </a:p>
          <a:p>
            <a:r>
              <a:rPr lang="ar-EG" dirty="0" smtClean="0"/>
              <a:t>3- أداة تعبير </a:t>
            </a:r>
          </a:p>
          <a:p>
            <a:endParaRPr lang="ar-EG" dirty="0"/>
          </a:p>
          <a:p>
            <a:r>
              <a:rPr lang="ar-EG" dirty="0" smtClean="0"/>
              <a:t>4- أداة تعويض         </a:t>
            </a:r>
          </a:p>
          <a:p>
            <a:r>
              <a:rPr lang="ar-EG" dirty="0"/>
              <a:t> </a:t>
            </a:r>
            <a:r>
              <a:rPr lang="ar-EG" dirty="0" smtClean="0"/>
              <a:t>      تابع المحاضرة القادمة                                                                                                    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760560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</TotalTime>
  <Words>102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الدبلوم المهنى شعبة تربية طفل مادة سيكولوجية اللعب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الدبلوم المهنى شعبة تربية طفل مادة سيكولوجية اللعب </dc:title>
  <dc:creator>etc</dc:creator>
  <cp:lastModifiedBy>etc</cp:lastModifiedBy>
  <cp:revision>3</cp:revision>
  <dcterms:created xsi:type="dcterms:W3CDTF">2006-08-16T00:00:00Z</dcterms:created>
  <dcterms:modified xsi:type="dcterms:W3CDTF">2020-03-28T18:33:05Z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